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916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882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36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185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222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44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707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09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06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5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057D-20AE-47CB-8799-389CF66051B7}" type="datetimeFigureOut">
              <a:rPr lang="fa-IR" smtClean="0"/>
              <a:t>04/02/1437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489B-5707-4EDB-B484-C8D579F9D5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99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816" y="3429000"/>
            <a:ext cx="8424936" cy="1368152"/>
          </a:xfrm>
        </p:spPr>
        <p:txBody>
          <a:bodyPr>
            <a:normAutofit/>
          </a:bodyPr>
          <a:lstStyle/>
          <a:p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عنوان مقاله</a:t>
            </a:r>
            <a:endParaRPr lang="fa-IR" sz="32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797152"/>
            <a:ext cx="8424936" cy="151216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نویسنده/ نویسندگان</a:t>
            </a:r>
          </a:p>
          <a:p>
            <a:endParaRPr lang="fa-IR" sz="2000" dirty="0">
              <a:solidFill>
                <a:schemeClr val="bg1"/>
              </a:solidFill>
              <a:cs typeface="B Nazanin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itchFamily="2" charset="-78"/>
              </a:rPr>
              <a:t>ارائه دهنده: </a:t>
            </a:r>
            <a:endParaRPr lang="fa-IR" sz="2000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0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792088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bg1"/>
                </a:solidFill>
                <a:cs typeface="B Titr" pitchFamily="2" charset="-78"/>
              </a:rPr>
              <a:t>عناوین اصلی</a:t>
            </a:r>
            <a:endParaRPr lang="fa-IR" sz="2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96855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dirty="0" smtClean="0">
                <a:latin typeface="Times New Roman" pitchFamily="18" charset="0"/>
                <a:cs typeface="B Nazanin" pitchFamily="2" charset="-78"/>
              </a:rPr>
              <a:t>مقدمه و هدف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dirty="0" smtClean="0">
                <a:latin typeface="Times New Roman" pitchFamily="18" charset="0"/>
                <a:cs typeface="B Nazanin" pitchFamily="2" charset="-78"/>
              </a:rPr>
              <a:t>تئوری و پیشینه تحقیق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dirty="0" smtClean="0">
                <a:latin typeface="Times New Roman" pitchFamily="18" charset="0"/>
                <a:cs typeface="B Nazanin" pitchFamily="2" charset="-78"/>
              </a:rPr>
              <a:t>مواد و روش‌ها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dirty="0" smtClean="0"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dirty="0" smtClean="0">
                <a:latin typeface="Times New Roman" pitchFamily="18" charset="0"/>
                <a:cs typeface="B Nazanin" pitchFamily="2" charset="-78"/>
              </a:rPr>
              <a:t>نتيجه گيري و پيشنهادات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199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Nazanin</vt:lpstr>
      <vt:lpstr>B Titr</vt:lpstr>
      <vt:lpstr>Calibri</vt:lpstr>
      <vt:lpstr>Times New Roman</vt:lpstr>
      <vt:lpstr>Wingdings</vt:lpstr>
      <vt:lpstr>Office Theme</vt:lpstr>
      <vt:lpstr>عنوان مقاله</vt:lpstr>
      <vt:lpstr>عناوین اصلی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oral-presentation-Nama-1</dc:title>
  <dc:creator>Milad</dc:creator>
  <cp:lastModifiedBy>Milad Fathi</cp:lastModifiedBy>
  <cp:revision>7</cp:revision>
  <dcterms:created xsi:type="dcterms:W3CDTF">2013-04-25T09:12:04Z</dcterms:created>
  <dcterms:modified xsi:type="dcterms:W3CDTF">2016-01-12T13:48:34Z</dcterms:modified>
</cp:coreProperties>
</file>